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rata"/>
      <p:regular r:id="rId17"/>
    </p:embeddedFont>
    <p:embeddedFont>
      <p:font typeface="Prata"/>
      <p:regular r:id="rId18"/>
    </p:embeddedFont>
    <p:embeddedFont>
      <p:font typeface="Raleway"/>
      <p:regular r:id="rId19"/>
    </p:embeddedFont>
    <p:embeddedFont>
      <p:font typeface="Raleway"/>
      <p:regular r:id="rId20"/>
    </p:embeddedFont>
    <p:embeddedFont>
      <p:font typeface="Raleway"/>
      <p:regular r:id="rId21"/>
    </p:embeddedFont>
    <p:embeddedFont>
      <p:font typeface="Raleway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My Experience at the International Bootcamp Uganda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journey from Belgium to East Africa that transformed my perspective and connected me with extraordinary people and opportunities.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7277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Thank You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3476863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Travel isn't always about the destination—sometimes, it's about discovering yourself.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221712"/>
            <a:ext cx="30480" cy="1236107"/>
          </a:xfrm>
          <a:prstGeom prst="rect">
            <a:avLst/>
          </a:prstGeom>
          <a:solidFill>
            <a:srgbClr val="EEE27D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471297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I'm grateful to Thomas More University, our coaches, the Ugandan entrepreneurs, and my fellow students for this life-changing experience.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69392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Questions? I'd love to share more about my journey!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62101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About Me &amp; the Group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Who I Am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I'm a student pursuing my degree in Belgium. This was my chance to represent our university internationally.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Our Team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We were 10 junior coaches from Thomas More University. Each of us brought unique perspectives to Uganda.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Our Purpose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We embodied our university's values abroad. The bootcamp was our platform to make a global impact.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47907"/>
            <a:ext cx="6519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Why This Trip Mattered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39684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60" y="2439352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4747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New Horizons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2965133"/>
            <a:ext cx="28994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My first journey outside Nigeria. East Africa opened an entirely new world to me.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713803" y="239684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874" y="2439352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50919" y="2474714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Connection Opportunities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50919" y="3319463"/>
            <a:ext cx="289941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chance to build relationships across continents. Every conversation promised growth.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58760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630108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665470"/>
            <a:ext cx="31088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Personal Development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15588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 felt excitement mixed with curiosity. The unknown beckoned with possibility.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3657"/>
            <a:ext cx="5479613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The Bootcamp Setup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1036201" y="1680210"/>
            <a:ext cx="30480" cy="5865614"/>
          </a:xfrm>
          <a:prstGeom prst="roundRect">
            <a:avLst>
              <a:gd name="adj" fmla="val 106046"/>
            </a:avLst>
          </a:prstGeom>
          <a:solidFill>
            <a:srgbClr val="535455"/>
          </a:solidFill>
          <a:ln/>
        </p:spPr>
      </p:sp>
      <p:sp>
        <p:nvSpPr>
          <p:cNvPr id="5" name="Shape 2"/>
          <p:cNvSpPr/>
          <p:nvPr/>
        </p:nvSpPr>
        <p:spPr>
          <a:xfrm>
            <a:off x="1248132" y="1907381"/>
            <a:ext cx="646390" cy="30480"/>
          </a:xfrm>
          <a:prstGeom prst="roundRect">
            <a:avLst>
              <a:gd name="adj" fmla="val 106046"/>
            </a:avLst>
          </a:prstGeom>
          <a:solidFill>
            <a:srgbClr val="535455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1680210"/>
            <a:ext cx="484823" cy="484823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33" y="1720632"/>
            <a:ext cx="323136" cy="40397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13598" y="175426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Duration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2113598" y="2220039"/>
            <a:ext cx="623661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One intensive week in Uganda. Every day packed with learning.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1248132" y="3222903"/>
            <a:ext cx="646390" cy="30480"/>
          </a:xfrm>
          <a:prstGeom prst="roundRect">
            <a:avLst>
              <a:gd name="adj" fmla="val 106046"/>
            </a:avLst>
          </a:prstGeom>
          <a:solidFill>
            <a:srgbClr val="535455"/>
          </a:solidFill>
          <a:ln/>
        </p:spPr>
      </p:sp>
      <p:sp>
        <p:nvSpPr>
          <p:cNvPr id="11" name="Shape 7"/>
          <p:cNvSpPr/>
          <p:nvPr/>
        </p:nvSpPr>
        <p:spPr>
          <a:xfrm>
            <a:off x="793790" y="2995732"/>
            <a:ext cx="484823" cy="484823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33" y="3036153"/>
            <a:ext cx="323136" cy="40397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113598" y="3069788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Participants</a:t>
            </a:r>
            <a:endParaRPr lang="en-US" sz="2100" dirty="0"/>
          </a:p>
        </p:txBody>
      </p:sp>
      <p:sp>
        <p:nvSpPr>
          <p:cNvPr id="14" name="Text 9"/>
          <p:cNvSpPr/>
          <p:nvPr/>
        </p:nvSpPr>
        <p:spPr>
          <a:xfrm>
            <a:off x="2113598" y="3535561"/>
            <a:ext cx="623661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10 Junior Coaches and 11 Senior Coaches. A perfect blend of experience levels.</a:t>
            </a:r>
            <a:endParaRPr lang="en-US" sz="1650" dirty="0"/>
          </a:p>
        </p:txBody>
      </p:sp>
      <p:sp>
        <p:nvSpPr>
          <p:cNvPr id="15" name="Shape 10"/>
          <p:cNvSpPr/>
          <p:nvPr/>
        </p:nvSpPr>
        <p:spPr>
          <a:xfrm>
            <a:off x="1248132" y="4883229"/>
            <a:ext cx="646390" cy="30480"/>
          </a:xfrm>
          <a:prstGeom prst="roundRect">
            <a:avLst>
              <a:gd name="adj" fmla="val 106046"/>
            </a:avLst>
          </a:prstGeom>
          <a:solidFill>
            <a:srgbClr val="535455"/>
          </a:solidFill>
          <a:ln/>
        </p:spPr>
      </p:sp>
      <p:sp>
        <p:nvSpPr>
          <p:cNvPr id="16" name="Shape 11"/>
          <p:cNvSpPr/>
          <p:nvPr/>
        </p:nvSpPr>
        <p:spPr>
          <a:xfrm>
            <a:off x="793790" y="4656058"/>
            <a:ext cx="484823" cy="484823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33" y="4696480"/>
            <a:ext cx="323136" cy="40397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113598" y="4730115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Core Event</a:t>
            </a:r>
            <a:endParaRPr lang="en-US" sz="2100" dirty="0"/>
          </a:p>
        </p:txBody>
      </p:sp>
      <p:sp>
        <p:nvSpPr>
          <p:cNvPr id="19" name="Text 13"/>
          <p:cNvSpPr/>
          <p:nvPr/>
        </p:nvSpPr>
        <p:spPr>
          <a:xfrm>
            <a:off x="2113598" y="5195888"/>
            <a:ext cx="623661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Three days coaching startups. We helped entrepreneurs refine their visions.</a:t>
            </a:r>
            <a:endParaRPr lang="en-US" sz="1650" dirty="0"/>
          </a:p>
        </p:txBody>
      </p:sp>
      <p:sp>
        <p:nvSpPr>
          <p:cNvPr id="20" name="Shape 14"/>
          <p:cNvSpPr/>
          <p:nvPr/>
        </p:nvSpPr>
        <p:spPr>
          <a:xfrm>
            <a:off x="1248132" y="6543556"/>
            <a:ext cx="646390" cy="30480"/>
          </a:xfrm>
          <a:prstGeom prst="roundRect">
            <a:avLst>
              <a:gd name="adj" fmla="val 106046"/>
            </a:avLst>
          </a:prstGeom>
          <a:solidFill>
            <a:srgbClr val="535455"/>
          </a:solidFill>
          <a:ln/>
        </p:spPr>
      </p:sp>
      <p:sp>
        <p:nvSpPr>
          <p:cNvPr id="21" name="Shape 15"/>
          <p:cNvSpPr/>
          <p:nvPr/>
        </p:nvSpPr>
        <p:spPr>
          <a:xfrm>
            <a:off x="793790" y="6316385"/>
            <a:ext cx="484823" cy="484823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33" y="6356806"/>
            <a:ext cx="323136" cy="403979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2113598" y="6390442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Additional Activities</a:t>
            </a:r>
            <a:endParaRPr lang="en-US" sz="2100" dirty="0"/>
          </a:p>
        </p:txBody>
      </p:sp>
      <p:sp>
        <p:nvSpPr>
          <p:cNvPr id="24" name="Text 17"/>
          <p:cNvSpPr/>
          <p:nvPr/>
        </p:nvSpPr>
        <p:spPr>
          <a:xfrm>
            <a:off x="2113598" y="6856214"/>
            <a:ext cx="623661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Company visits and cultural events. We immersed ourselves in Ugandan life.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Living &amp; Exploring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Our beautiful resort became our sanctuary. Between coaching sessions, we explored Uganda's rich culture and vibrant business landscape.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01727" y="618292"/>
            <a:ext cx="5742146" cy="1334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The Bootcamp Experience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8101727" y="2272665"/>
            <a:ext cx="160020" cy="1144548"/>
          </a:xfrm>
          <a:prstGeom prst="roundRect">
            <a:avLst>
              <a:gd name="adj" fmla="val 20014"/>
            </a:avLst>
          </a:prstGeom>
          <a:solidFill>
            <a:srgbClr val="3A3B3C"/>
          </a:solidFill>
          <a:ln/>
        </p:spPr>
      </p:sp>
      <p:sp>
        <p:nvSpPr>
          <p:cNvPr id="5" name="Text 2"/>
          <p:cNvSpPr/>
          <p:nvPr/>
        </p:nvSpPr>
        <p:spPr>
          <a:xfrm>
            <a:off x="8581906" y="2272665"/>
            <a:ext cx="2668786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Initial Meetings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8581906" y="2734270"/>
            <a:ext cx="5261967" cy="682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We met entrepreneurs with raw ideas. Their passion was immediately contagious.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8421886" y="3630692"/>
            <a:ext cx="160020" cy="1144548"/>
          </a:xfrm>
          <a:prstGeom prst="roundRect">
            <a:avLst>
              <a:gd name="adj" fmla="val 20014"/>
            </a:avLst>
          </a:prstGeom>
          <a:solidFill>
            <a:srgbClr val="3A3B3C"/>
          </a:solidFill>
          <a:ln/>
        </p:spPr>
      </p:sp>
      <p:sp>
        <p:nvSpPr>
          <p:cNvPr id="8" name="Text 5"/>
          <p:cNvSpPr/>
          <p:nvPr/>
        </p:nvSpPr>
        <p:spPr>
          <a:xfrm>
            <a:off x="8902065" y="3630692"/>
            <a:ext cx="2668786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Coaching Sessions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8902065" y="4092297"/>
            <a:ext cx="4941808" cy="682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Over three days, we refined business models. Every team made remarkable progress.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8742164" y="4988719"/>
            <a:ext cx="160020" cy="1144548"/>
          </a:xfrm>
          <a:prstGeom prst="roundRect">
            <a:avLst>
              <a:gd name="adj" fmla="val 20014"/>
            </a:avLst>
          </a:prstGeom>
          <a:solidFill>
            <a:srgbClr val="3A3B3C"/>
          </a:solidFill>
          <a:ln/>
        </p:spPr>
      </p:sp>
      <p:sp>
        <p:nvSpPr>
          <p:cNvPr id="11" name="Text 8"/>
          <p:cNvSpPr/>
          <p:nvPr/>
        </p:nvSpPr>
        <p:spPr>
          <a:xfrm>
            <a:off x="9222343" y="4988719"/>
            <a:ext cx="2668786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Final Pitches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222343" y="5450324"/>
            <a:ext cx="4621530" cy="682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Entrepreneurs presented transformed ideas. Their confidence had visibly grown.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8101727" y="6586895"/>
            <a:ext cx="5742146" cy="1024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entrepreneurs' openness and eagerness to learn was inspiring. We made a real impact while gaining invaluable experience ourselves.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0581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People &amp; Connections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97418" y="2680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Instant Bonds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70515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We created an incredible community in just one week. Laughter brought us together daily.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362" y="3665458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680097"/>
            <a:ext cx="28726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Student Connections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170515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Fellow students were funny and warm. Shared experiences created lasting friendships.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713" y="3665458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132665"/>
            <a:ext cx="29295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Mentor Relationships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97628" y="5623084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Senior coaches became true mentors. Their guidance extended beyond the program.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713" y="532780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197418" y="513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Ugandan Hospitality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623084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Local people welcomed us completely. Their kindness made Uganda feel like home.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362" y="5327809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51523"/>
            <a:ext cx="473511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Goals Set vs Achieved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80190" y="1590675"/>
            <a:ext cx="7556421" cy="1335762"/>
          </a:xfrm>
          <a:prstGeom prst="roundRect">
            <a:avLst>
              <a:gd name="adj" fmla="val 2038"/>
            </a:avLst>
          </a:prstGeom>
          <a:solidFill>
            <a:srgbClr val="3A3B3C"/>
          </a:solidFill>
          <a:ln/>
        </p:spPr>
      </p:sp>
      <p:sp>
        <p:nvSpPr>
          <p:cNvPr id="5" name="Text 2"/>
          <p:cNvSpPr/>
          <p:nvPr/>
        </p:nvSpPr>
        <p:spPr>
          <a:xfrm>
            <a:off x="6461641" y="1772126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Networking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461641" y="2164437"/>
            <a:ext cx="7193518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✅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Connected with professionals and fellow students from across continents. These relationships continue today.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6280190" y="3107888"/>
            <a:ext cx="7556421" cy="1335762"/>
          </a:xfrm>
          <a:prstGeom prst="roundRect">
            <a:avLst>
              <a:gd name="adj" fmla="val 2038"/>
            </a:avLst>
          </a:prstGeom>
          <a:solidFill>
            <a:srgbClr val="3A3B3C"/>
          </a:solidFill>
          <a:ln/>
        </p:spPr>
      </p:sp>
      <p:sp>
        <p:nvSpPr>
          <p:cNvPr id="8" name="Text 5"/>
          <p:cNvSpPr/>
          <p:nvPr/>
        </p:nvSpPr>
        <p:spPr>
          <a:xfrm>
            <a:off x="6461641" y="3289340"/>
            <a:ext cx="268295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Social Entrepreneurship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461641" y="3681651"/>
            <a:ext cx="7193518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✅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Visited thriving social enterprises. Learned how business can create meaningful community impact.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280190" y="4625102"/>
            <a:ext cx="7556421" cy="1335762"/>
          </a:xfrm>
          <a:prstGeom prst="roundRect">
            <a:avLst>
              <a:gd name="adj" fmla="val 2038"/>
            </a:avLst>
          </a:prstGeom>
          <a:solidFill>
            <a:srgbClr val="3A3B3C"/>
          </a:solidFill>
          <a:ln/>
        </p:spPr>
      </p:sp>
      <p:sp>
        <p:nvSpPr>
          <p:cNvPr id="11" name="Text 8"/>
          <p:cNvSpPr/>
          <p:nvPr/>
        </p:nvSpPr>
        <p:spPr>
          <a:xfrm>
            <a:off x="6461641" y="4806553"/>
            <a:ext cx="318694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Intercultural Communication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461641" y="5198864"/>
            <a:ext cx="7193518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✅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Engaged in deep conversations across cultural boundaries. Found common ground in our differences.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280190" y="6142315"/>
            <a:ext cx="7556421" cy="1335762"/>
          </a:xfrm>
          <a:prstGeom prst="roundRect">
            <a:avLst>
              <a:gd name="adj" fmla="val 2038"/>
            </a:avLst>
          </a:prstGeom>
          <a:solidFill>
            <a:srgbClr val="3A3B3C"/>
          </a:solidFill>
          <a:ln/>
        </p:spPr>
      </p:sp>
      <p:sp>
        <p:nvSpPr>
          <p:cNvPr id="14" name="Text 11"/>
          <p:cNvSpPr/>
          <p:nvPr/>
        </p:nvSpPr>
        <p:spPr>
          <a:xfrm>
            <a:off x="6461641" y="6323767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Unexpected Gains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461641" y="6716078"/>
            <a:ext cx="7193518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➕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Developed newfound confidence. Gained perspective on global issues. Created lifelong memories.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Key Takeaways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Self-Discovery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53899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You grow when stepping outside your comfort zone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223256"/>
            </a:avLst>
          </a:prstGeom>
          <a:solidFill>
            <a:srgbClr val="535455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Human Connection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45862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Meaningful friendships can form in just days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223256"/>
            </a:avLst>
          </a:prstGeom>
          <a:solidFill>
            <a:srgbClr val="535455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African Potential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46486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Collaboration unlocks incredible possibilities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223256"/>
            </a:avLst>
          </a:prstGeom>
          <a:solidFill>
            <a:srgbClr val="535455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33182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Mindset Transformation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55662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Travel fundamentally changes how you see the world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2025-05-11T11:15:16Z</dcterms:created>
  <dcterms:modified xsi:type="dcterms:W3CDTF">2025-05-11T11:15:16Z</dcterms:modified>
</cp:coreProperties>
</file>